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340" r:id="rId25"/>
    <p:sldId id="341" r:id="rId26"/>
    <p:sldId id="280" r:id="rId27"/>
    <p:sldId id="281" r:id="rId28"/>
    <p:sldId id="283" r:id="rId29"/>
    <p:sldId id="284" r:id="rId30"/>
    <p:sldId id="285" r:id="rId31"/>
    <p:sldId id="342" r:id="rId32"/>
    <p:sldId id="287" r:id="rId33"/>
    <p:sldId id="288" r:id="rId34"/>
    <p:sldId id="292" r:id="rId35"/>
    <p:sldId id="294" r:id="rId36"/>
    <p:sldId id="296" r:id="rId37"/>
    <p:sldId id="369" r:id="rId38"/>
    <p:sldId id="370" r:id="rId39"/>
    <p:sldId id="371" r:id="rId40"/>
    <p:sldId id="372" r:id="rId41"/>
    <p:sldId id="375" r:id="rId42"/>
    <p:sldId id="376" r:id="rId43"/>
    <p:sldId id="378" r:id="rId44"/>
    <p:sldId id="379" r:id="rId45"/>
    <p:sldId id="380" r:id="rId46"/>
    <p:sldId id="381" r:id="rId47"/>
    <p:sldId id="382" r:id="rId48"/>
    <p:sldId id="383" r:id="rId49"/>
    <p:sldId id="384" r:id="rId50"/>
    <p:sldId id="386" r:id="rId51"/>
    <p:sldId id="302" r:id="rId52"/>
    <p:sldId id="315" r:id="rId53"/>
    <p:sldId id="303" r:id="rId54"/>
    <p:sldId id="305" r:id="rId55"/>
    <p:sldId id="306" r:id="rId56"/>
    <p:sldId id="387" r:id="rId57"/>
    <p:sldId id="343" r:id="rId58"/>
    <p:sldId id="357" r:id="rId59"/>
    <p:sldId id="347" r:id="rId60"/>
    <p:sldId id="353" r:id="rId61"/>
    <p:sldId id="354" r:id="rId62"/>
    <p:sldId id="355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61" r:id="rId71"/>
    <p:sldId id="358" r:id="rId72"/>
    <p:sldId id="362" r:id="rId73"/>
    <p:sldId id="363" r:id="rId74"/>
    <p:sldId id="364" r:id="rId75"/>
    <p:sldId id="365" r:id="rId76"/>
    <p:sldId id="366" r:id="rId77"/>
    <p:sldId id="367" r:id="rId78"/>
    <p:sldId id="368" r:id="rId79"/>
    <p:sldId id="345" r:id="rId80"/>
    <p:sldId id="346" r:id="rId81"/>
    <p:sldId id="321" r:id="rId82"/>
    <p:sldId id="322" r:id="rId83"/>
    <p:sldId id="323" r:id="rId84"/>
    <p:sldId id="324" r:id="rId85"/>
    <p:sldId id="325" r:id="rId86"/>
    <p:sldId id="326" r:id="rId87"/>
    <p:sldId id="327" r:id="rId88"/>
    <p:sldId id="328" r:id="rId89"/>
    <p:sldId id="329" r:id="rId90"/>
    <p:sldId id="330" r:id="rId91"/>
    <p:sldId id="331" r:id="rId92"/>
    <p:sldId id="348" r:id="rId93"/>
    <p:sldId id="332" r:id="rId94"/>
    <p:sldId id="349" r:id="rId95"/>
    <p:sldId id="333" r:id="rId96"/>
    <p:sldId id="334" r:id="rId97"/>
    <p:sldId id="335" r:id="rId98"/>
    <p:sldId id="336" r:id="rId99"/>
    <p:sldId id="350" r:id="rId100"/>
    <p:sldId id="385" r:id="rId101"/>
    <p:sldId id="339" r:id="rId102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0A5FF1A-3952-41BB-852E-F532BF58EF83}" type="slidenum">
              <a:t>‹#›</a:t>
            </a:fld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13751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883D2913-33A5-442A-8A02-A3D3F5B8E96F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32939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Arial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659206-BEB3-4787-9C69-5C68596972DD}" type="slidenum">
              <a:t>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2A0149E-2C95-4CA3-AC0B-93EDD9BEA517}" type="slidenum">
              <a:t>1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pPr lvl="0"/>
            <a:r>
              <a:rPr lang="en-US">
                <a:cs typeface="Tahoma" pitchFamily="2"/>
              </a:rPr>
              <a:t>Greetings/additional statements - Title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410CEF3-0705-491D-9585-BB0869B519E3}" type="slidenum">
              <a:t>10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9744E88-BF9B-4AF8-93D0-996B44AE6CCA}" type="slidenum">
              <a:t>10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D8E4D1-9A29-4791-B85B-ED64516485C6}" type="slidenum">
              <a:t>11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DFA13D7-DD83-4F63-9C06-DC9CC822A94F}" type="slidenum">
              <a:t>11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581B1DA-5EBC-4E4F-8B19-0687BE1363F4}" type="slidenum">
              <a:t>12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A32E3AD-D408-4CE9-953C-39B97D100B8B}" type="slidenum">
              <a:t>12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DE80B3F-D630-4A13-85F1-165A53C11DC5}" type="slidenum">
              <a:t>13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ED6DFDE-734A-45D8-8D2C-3C6F27414FD0}" type="slidenum">
              <a:t>13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CD1C41-D1E0-4441-BF47-97DF27630B23}" type="slidenum">
              <a:t>14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B72EDE5-6E86-4191-BADF-1B18281242B7}" type="slidenum">
              <a:t>14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50589E4-9C86-4623-AA19-5F0CBB37C6F0}" type="slidenum">
              <a:t>15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247054-0FBD-49DB-88DD-3794F6DF0029}" type="slidenum">
              <a:t>15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653D79D-8BFC-4C03-8CD5-05CD28B37807}" type="slidenum">
              <a:t>16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2084697-3775-4462-BDBE-D2B87872C680}" type="slidenum">
              <a:t>17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796EA15-C69A-4C67-9345-2662091E5B8B}" type="slidenum">
              <a:t>18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B7DFFBA-B242-4B46-9157-1D2975B7136A}" type="slidenum">
              <a:t>19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5C76CF1-2747-46C5-8729-0C166FDA08DE}" type="slidenum">
              <a:t>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(Innate location) In Washington, DC (national capital) in Dupont Circle district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8B9678E-7A99-4729-BD60-F09C885DA204}" type="slidenum">
              <a:t>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05B22CB-0678-466C-A2D9-29C5A311BAF1}" type="slidenum">
              <a:t>20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2F8A614-5E0B-4B06-8B59-26B328646EF3}" type="slidenum">
              <a:t>21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A1D0DA6-6371-493A-BF06-EE4BB84AB145}" type="slidenum">
              <a:t>22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B9BA51E-F182-4C8D-8E2B-5C2E900F9A2E}" type="slidenum">
              <a:t>23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F46867-B0EA-4E3F-B7A8-EF19FC04CBA0}" type="slidenum">
              <a:t>26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2047A2D-A0D5-4B02-A822-1010B990D93A}" type="slidenum">
              <a:t>27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5CDE6C-3F4B-40A5-B43B-8A3F9D937980}" type="slidenum">
              <a:t>28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0CC71B-C79E-4C05-AD3C-87322CF425FA}" type="slidenum">
              <a:t>28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6892D6B-02F2-49A8-85E4-5243654136F1}" type="slidenum">
              <a:t>29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Kaiteur Falls, Guyana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1129B81-9EA2-40DB-9C07-97698A79DFD7}" type="slidenum">
              <a:t>29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8DEC786-69DE-465D-B7AD-28DE5C5E39F8}" type="slidenum">
              <a:t>30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Kaiteur Falls, Guyana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7A2472-4C59-42C1-A2B4-E4309CF171EC}" type="slidenum">
              <a:t>30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C962381-155D-4A91-812C-CF82A9D3F107}" type="slidenum">
              <a:t>32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Before going further – 1) explain what labels are and 2) what is that difference between placeholder and labels (and why that is important)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B7B8FF1-32A4-44CD-A00B-CF6DE0AB1596}" type="slidenum">
              <a:t>32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76E727A-B818-4FF5-A2D6-F45B9A8A6B37}" type="slidenum">
              <a:t>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8FA91B1-E8E9-4A0B-BD4B-A93C75B54FB2}" type="slidenum">
              <a:t>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10</a:t>
            </a:r>
            <a:r>
              <a:rPr lang="en-US" baseline="30000">
                <a:cs typeface="Tahoma" pitchFamily="2"/>
              </a:rPr>
              <a:t>th</a:t>
            </a:r>
            <a:r>
              <a:rPr lang="en-US">
                <a:cs typeface="Tahoma" pitchFamily="2"/>
              </a:rPr>
              <a:t> Anniversary in April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9964B0E-8EDE-484B-864C-429747EE25F0}" type="slidenum">
              <a:t>33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Diversion – side note about good writing for labels (copywriting)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8D9BBD9-CE2C-487F-91D6-78F8DA00A2A8}" type="slidenum">
              <a:t>33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B1A04F8-29B1-4933-AFB6-1E9A682C4A79}" type="slidenum">
              <a:t>34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Diversion – side note about good writing for labels (copywriting)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8A9D2C3-81F3-4655-A24A-8099AAE39FAB}" type="slidenum">
              <a:t>34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7664EBA-2B56-441F-962D-3DCD606BF69A}" type="slidenum">
              <a:t>35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Brief overview of history/explanation. Go further if needed – refer to W3C.</a:t>
            </a:r>
          </a:p>
          <a:p>
            <a:pPr lvl="0"/>
            <a:r>
              <a:rPr lang="en-US">
                <a:cs typeface="Tahoma" pitchFamily="2"/>
              </a:rPr>
              <a:t>Need list of resources for audience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F345757-7745-4813-9E6A-75E1EF766952}" type="slidenum">
              <a:t>35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CBC5383-CA53-4B12-BDAE-4A191821FE40}" type="slidenum">
              <a:t>36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AAF1716-7C77-4BFF-B9F8-5E20A4FC40BF}" type="slidenum">
              <a:t>51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8E43330-1646-4564-BC39-42B9CCA1C6F7}" type="slidenum">
              <a:t>52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A949282-546A-4618-B3AB-1D2F9A74F3F9}" type="slidenum">
              <a:t>53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Differences of form UI’s among browsers/platforms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00EA60-1EBA-4546-9923-B6240C6BECE2}" type="slidenum">
              <a:t>53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57A9A81-DDAC-4F71-B7BD-ECB48E29D767}" type="slidenum">
              <a:t>54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Another example – Date input (different look/functionality/UI) – Desktop</a:t>
            </a:r>
          </a:p>
          <a:p>
            <a:pPr lvl="0"/>
            <a:r>
              <a:rPr lang="en-US">
                <a:cs typeface="Tahoma" pitchFamily="2"/>
              </a:rPr>
              <a:t>Go to nativeformelements.com for brief demo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D46528C-B69E-4836-BBF4-C90EC4DB8CEE}" type="slidenum">
              <a:t>54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5D4AF9C-5BE2-451E-8C60-499D1F865ACF}" type="slidenum">
              <a:t>55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Another example – Date input (different look/functionality/UI) - Mobile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71D65D8-3DA5-4240-A475-1FF946B928B5}" type="slidenum">
              <a:t>55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153B47B-9321-4930-B474-FF78473238D3}" type="slidenum">
              <a:t>58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Before going further – 1) explain what labels are and 2) what is that difference between placeholder and labels (and why that is important)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0B83A4-15E0-406A-9180-49AA1260CF74}" type="slidenum">
              <a:t>58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D4B7804-9D37-4EA5-BB4F-CAAF00B0771E}" type="slidenum">
              <a:t>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35A0B3-CC01-4601-9D9E-5966A1BE1654}" type="slidenum">
              <a:t>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Travel Insurance</a:t>
            </a:r>
          </a:p>
          <a:p>
            <a:pPr lvl="0"/>
            <a:r>
              <a:rPr lang="en-US">
                <a:cs typeface="Tahoma" pitchFamily="2"/>
              </a:rPr>
              <a:t>What is travel insurance? (Ask audience)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814B75-2AFC-432D-A7B9-2D510756ACAA}" type="slidenum">
              <a:t>63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 – travel insurance for under 30 crowd/Cover-More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D37E14-42A2-4C63-A0A0-8D7662F3BCCE}" type="slidenum">
              <a:t>63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707BE5D-A8C2-4D4B-BBFD-97995C2F88E9}" type="slidenum">
              <a:t>64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9CE4241-4C7A-41AF-8C17-DC052B1E6F2C}" type="slidenum">
              <a:t>64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 (Choice #1)</a:t>
            </a:r>
          </a:p>
          <a:p>
            <a:pPr lvl="0"/>
            <a:r>
              <a:rPr lang="en-US">
                <a:cs typeface="Tahoma" pitchFamily="2"/>
              </a:rPr>
              <a:t>Form with four set of radio buttons – no submit</a:t>
            </a:r>
          </a:p>
          <a:p>
            <a:pPr lvl="0"/>
            <a:r>
              <a:rPr lang="en-US">
                <a:cs typeface="Tahoma" pitchFamily="2"/>
              </a:rPr>
              <a:t>(demo form)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r>
              <a:rPr lang="en-US">
                <a:cs typeface="Tahoma" pitchFamily="2"/>
              </a:rPr>
              <a:t>Go to youGo site for demo - http://yougotravelinsurance.com.au/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1D667FD-A7E2-496F-AEF3-EDAF23ECC04B}" type="slidenum">
              <a:t>65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9E41F5E-0FA1-4CD2-849E-12CBFC9FDA34}" type="slidenum">
              <a:t>65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8DC047A-D7F6-4542-9426-46790C2A3B37}" type="slidenum">
              <a:t>66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4A21659-A9A7-4CEC-B9D3-3AE41BD32A85}" type="slidenum">
              <a:t>66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1F43BF-7E2D-41E5-9289-B865779E17AE}" type="slidenum">
              <a:t>67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31D27BA-764F-400D-AFE0-46C2C161BEA6}" type="slidenum">
              <a:t>67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12EEFDB-670D-44E8-A566-6AD251CA0BB1}" type="slidenum">
              <a:t>68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B7B2DC7-9F95-48EC-AF4D-1E9D5ECCA345}" type="slidenum">
              <a:t>68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0DE2B9-B08C-42AB-8AA2-65E4CF4D5EF1}" type="slidenum">
              <a:t>69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C9FD8F6-5C6E-4C9E-B553-3AF16D477469}" type="slidenum">
              <a:t>69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53F88-C846-4714-A945-E3E0BB18C6F4}" type="slidenum">
              <a:t>81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Solved problem with two prong/server page approach – one desktop/one mobile. Which is an viable option (see McGrane/adaptive solutions). But at the time, it had hiccups (serving wrong page, etc.). Not a mess but not an ideal (responsive) solution.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325A7AB-1D82-4CF2-B49C-15A16086C437}" type="slidenum">
              <a:t>81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E4E29B8-0540-445F-9DA6-216C94D76333}" type="slidenum">
              <a:t>82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If I had a chance, what would I do…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r>
              <a:rPr lang="en-US">
                <a:cs typeface="Tahoma" pitchFamily="2"/>
              </a:rPr>
              <a:t>So I wrote some notes…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7B250F8-82E8-4EFD-A369-DBA47DA000D7}" type="slidenum">
              <a:t>82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3DE75BC-B51D-4819-9E15-DB11129CBDBF}" type="slidenum">
              <a:t>83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First thing, change the codebase (responsive/reduced JS/a11y?)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Allowed for direct data input (no JS)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Single code base (responsive)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A11y???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30D3B51-2DA6-4915-98BD-D648C9FA7C38}" type="slidenum">
              <a:t>83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B0C0546-6B0E-4A66-9868-9DB1EB5587FA}" type="slidenum">
              <a:t>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BA49FF9-5696-49A6-8432-C3B2BA77BCAA}" type="slidenum">
              <a:t>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1FF3D2-FA0D-4C14-9778-431FA41F314F}" type="slidenum">
              <a:t>84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Going back to the base – information language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2AB3E8-FE73-4FC7-8381-DA5588204AD4}" type="slidenum">
              <a:t>84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29A9CC2-CA2C-4051-804E-8120009DD073}" type="slidenum">
              <a:t>85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CDFFEAA-A63E-4834-B430-26D159003177}" type="slidenum">
              <a:t>86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310C61A-737E-424E-9CFC-F5AAFC8955F3}" type="slidenum">
              <a:t>87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24D7A8A-A729-4A79-B356-06909140AF26}" type="slidenum">
              <a:t>88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5DB439-6CA4-4D91-8D3A-1F674433D903}" type="slidenum">
              <a:t>88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2F57286-F189-4B81-8C13-B4E36938AB28}" type="slidenum">
              <a:t>89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AFAC80-B853-4A1D-8492-22D5F140CD6A}" type="slidenum">
              <a:t>90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 JS in data entry – used for display/toggle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B2B5D15-257F-4FBB-9DE7-86913B021E1E}" type="slidenum">
              <a:t>90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D13104E-4CAA-4789-A1C3-F6A8CEED919A}" type="slidenum">
              <a:t>91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B38E808-5689-468F-B754-77D42CD25674}" type="slidenum">
              <a:t>91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965632D-678C-4857-A3DA-DCD006F916DE}" type="slidenum">
              <a:t>92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20CC28-6F9E-4131-B29F-0E3A626E4F19}" type="slidenum">
              <a:t>92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CD3304-A953-46E4-9FE5-02AAE3072393}" type="slidenum">
              <a:t>93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A399FF7-A0C8-421E-B5A9-3A5F3532DCD5}" type="slidenum">
              <a:t>93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DB3464C-BAD5-418F-963C-BC8981BB6847}" type="slidenum">
              <a:t>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481D0EC-CC11-4E71-93BC-4C58D407E5FE}" type="slidenum">
              <a:t>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A340359-152D-4B46-A5A0-48D345360EA3}" type="slidenum">
              <a:t>94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388B8E6-26CB-43DA-BB06-EA8463C25AAD}" type="slidenum">
              <a:t>94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F36DFB6-84CD-41D0-8FD5-764E70FA8E90}" type="slidenum">
              <a:t>95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6AE1D51-3EBB-43C2-BBAB-DBC2AE7E96C5}" type="slidenum">
              <a:t>95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30F789-E2CE-4CCD-A3F5-0F3F6DF9CF38}" type="slidenum">
              <a:t>96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Note – hard to do due to bugs. Adjacent bug in both iOS (“+” didn’t work) and Android (needed fix). Thankfully, fixed in more recent versions.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4BCDB03-10B6-4DAC-8B02-559EFC30D60A}" type="slidenum">
              <a:t>96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CEAD021-26F3-46A5-98E4-CE9C70CFFA7D}" type="slidenum">
              <a:t>97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I found out during QA testing and was able to remove or work around some of the barriers.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26B2A8C-C968-4557-BC9B-95BE4CF64E64}" type="slidenum">
              <a:t>97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EA2FE73-C1A8-4D58-AFF8-F281F119CA12}" type="slidenum">
              <a:t>98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 excuse for not testing – getting problems out of the way. For the initial work, even had to test for Android 2.3…But the way, a moment of silence….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90E8637-8EEC-477B-A0B5-E2B96D3331A8}" type="slidenum">
              <a:t>98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83C9235-9F69-41D7-9361-6A4578DEFE53}" type="slidenum">
              <a:t>101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88EE166-D073-4C0B-8C54-27E932362A8F}" type="slidenum">
              <a:t>101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83EACD7-FA27-4457-AAF9-7E16E9BDADAB}" type="slidenum">
              <a:t>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988D79-BFBC-4BF3-814D-07C6B095DD39}" type="slidenum">
              <a:t>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B61F866-20C5-4352-B0D2-84C2DDA220AC}" type="slidenum">
              <a:t>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04801A4-DA88-410B-9F8F-AA7AB65865A9}" type="slidenum">
              <a:t>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BA9B020-1E27-44FD-BDB9-68399BB2EF8B}" type="slidenum">
              <a:t>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9E092B-3D46-412E-B5B7-EAF43923F880}" type="slidenum">
              <a:t>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260363" y="1236597"/>
            <a:ext cx="7559637" cy="2631963"/>
          </a:xfrm>
        </p:spPr>
        <p:txBody>
          <a:bodyPr anchor="b"/>
          <a:lstStyle>
            <a:lvl1pPr>
              <a:defRPr sz="60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260363" y="3970443"/>
            <a:ext cx="7559637" cy="1825563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26B6C9C-C757-4587-9C58-C83E7CAC72E5}" type="slidenum">
              <a:t>‹#›</a:t>
            </a:fld>
            <a:endParaRPr lang="-"/>
          </a:p>
        </p:txBody>
      </p:sp>
      <p:sp>
        <p:nvSpPr>
          <p:cNvPr id="7" name="Text Placeholder 6"/>
          <p:cNvSpPr txBox="1">
            <a:spLocks noGrp="1"/>
          </p:cNvSpPr>
          <p:nvPr>
            <p:ph type="body" idx="4294967295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0925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BAF9A4-A9F5-48CD-9324-4E90E2897FDA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86151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308716" y="301678"/>
            <a:ext cx="2266916" cy="6456240"/>
          </a:xfrm>
        </p:spPr>
        <p:txBody>
          <a:bodyPr vert="eaVert"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503276" y="301678"/>
            <a:ext cx="6653156" cy="645624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A557E3-3F42-4A5A-81BC-2050E8E9FCE0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266709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EC270E-CD30-4A69-BF7A-4979836D1116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406744733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940930-1660-4003-9CAE-C58ACFEC595F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02038479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998" y="1769043"/>
            <a:ext cx="9071643" cy="4989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F858D4-BB0E-4B38-A149-5F2D570FBD7F}" type="slidenum">
              <a:t>‹#›</a:t>
            </a:fld>
            <a:endParaRPr lang="-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749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87235" y="1884240"/>
            <a:ext cx="8694718" cy="3144959"/>
          </a:xfrm>
        </p:spPr>
        <p:txBody>
          <a:bodyPr anchor="b"/>
          <a:lstStyle>
            <a:lvl1pPr>
              <a:defRPr sz="60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87235" y="5059439"/>
            <a:ext cx="8694718" cy="1652759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AAA1B9-DDFC-4491-A8F5-DF73D6DEFB34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840788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276" y="1768321"/>
            <a:ext cx="4459318" cy="4989597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5114879" y="1768321"/>
            <a:ext cx="4460763" cy="4989597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7E5DBE-94D9-4444-8D5F-E13F312B6B00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45020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403195"/>
            <a:ext cx="8694718" cy="1460516"/>
          </a:xfrm>
        </p:spPr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93718" y="1852556"/>
            <a:ext cx="4265639" cy="907916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693718" y="2760838"/>
            <a:ext cx="4265639" cy="4062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103723" y="1852556"/>
            <a:ext cx="4284722" cy="907916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title" idx="4294967295"/>
          </p:nvPr>
        </p:nvSpPr>
        <p:spPr>
          <a:xfrm>
            <a:off x="5103723" y="2760838"/>
            <a:ext cx="4284722" cy="4062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3E65EA-D1A8-4814-83AB-EC740B7A12AE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999955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E6E244A-E690-41AE-9055-05E93FB1DBB8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06666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824BAC-C956-4EBF-A048-785497D5DE80}" type="slidenum">
              <a:t>‹#›</a:t>
            </a:fld>
            <a:endParaRPr lang="-"/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503998" y="301322"/>
            <a:ext cx="9072000" cy="1261798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0703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503276"/>
            <a:ext cx="3251158" cy="1765441"/>
          </a:xfrm>
        </p:spPr>
        <p:txBody>
          <a:bodyPr anchor="b"/>
          <a:lstStyle>
            <a:lvl1pPr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58" y="1088995"/>
            <a:ext cx="5102278" cy="5372282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8" y="2268361"/>
            <a:ext cx="3251158" cy="42004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FDD8B2-27DB-4430-AED5-41D2F6550AE0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15861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503276"/>
            <a:ext cx="3251158" cy="1765441"/>
          </a:xfrm>
        </p:spPr>
        <p:txBody>
          <a:bodyPr anchor="b"/>
          <a:lstStyle>
            <a:lvl1pPr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58" y="1088995"/>
            <a:ext cx="5102278" cy="5372282"/>
          </a:xfrm>
        </p:spPr>
        <p:txBody>
          <a:bodyPr anchor="t"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8" y="2268361"/>
            <a:ext cx="3251158" cy="42004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91D6EB7-8293-48CB-B0DD-56B563974DC7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20561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8" y="301322"/>
            <a:ext cx="9071643" cy="1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9071643" cy="498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0B8D5171-0AC9-45D5-8494-24D9843A3B94}" type="slidenum">
              <a:t>‹#›</a:t>
            </a:fld>
            <a:endParaRPr lang="-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Lucida Sans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Tahoma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nativeformelements.com/" TargetMode="Externa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33717" y="819723"/>
            <a:ext cx="7458120" cy="61282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01" y="1449717"/>
            <a:ext cx="10079641" cy="46436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21796" y="-8284"/>
            <a:ext cx="5039642" cy="75596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63" y="1785960"/>
            <a:ext cx="6523923" cy="35874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5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476" y="1428119"/>
            <a:ext cx="1117442" cy="3365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6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681" y="1428119"/>
            <a:ext cx="815763" cy="3517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736" y="1428119"/>
            <a:ext cx="550313" cy="4335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683"/>
            <a:ext cx="10081077" cy="66661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538" y="1841903"/>
            <a:ext cx="4495803" cy="11715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800"/>
            <a:ext cx="10058400" cy="69649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3405957" y="7227719"/>
            <a:ext cx="3299639" cy="2398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Photo – Space Lab, Vancouver, Canada (Clint Moroz)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5" y="109078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002" y="109078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844" y="97200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5"/>
          <p:cNvSpPr txBox="1"/>
          <p:nvPr/>
        </p:nvSpPr>
        <p:spPr>
          <a:xfrm>
            <a:off x="5361118" y="7122599"/>
            <a:ext cx="4638961" cy="3999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From Native form elements (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  <a:hlinkClick r:id="rId6"/>
              </a:rPr>
              <a:t>http://nativeformelements.com/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) - </a:t>
            </a:r>
            <a:r>
              <a:rPr lang="en-US" sz="10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Joshua Jenkins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Microsoft YaHei" pitchFamily="2"/>
              <a:cs typeface="Arial" pitchFamily="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52316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316" y="1807339"/>
            <a:ext cx="3009903" cy="3714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4"/>
          <p:cNvSpPr txBox="1"/>
          <p:nvPr/>
        </p:nvSpPr>
        <p:spPr>
          <a:xfrm>
            <a:off x="3122639" y="7052401"/>
            <a:ext cx="4309201" cy="2768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More Information: https://en.wikipedia.org/wiki/Kaieteur_Falls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6" y="957962"/>
            <a:ext cx="10079641" cy="57020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" y="0"/>
            <a:ext cx="10058299" cy="75484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96" y="5045403"/>
            <a:ext cx="1720443" cy="17204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3893204" y="5623029"/>
            <a:ext cx="2575032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&lt;span&gt;3&lt;/span&gt;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3520970" y="5623029"/>
            <a:ext cx="3426366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&lt;button type="button"&gt;3&lt;/button&gt;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&lt;span class="clearButton"&gt;&lt;img src="files/images/icons/icon-clear-key-touch.png" width="17" height="18" alt="Clear"&gt;&lt;/span&gt;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&lt;input type="reset" class="clearButton" value="Clear Number"&gt;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&lt;span class="deleteNumber"&gt;&lt;img src="files/images/icons/icon-del-key-touch.png" width="17" height="18" alt="&lt;"&gt;&lt;/span&gt;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&lt;button type="button" class="deleteNumber"&gt;Delete Numbers&lt;/button&gt;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&lt;a href="#" class="callButton ui-link"&gt;&lt;/a&gt;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&lt;input type="submit" name="call" value="Call Number" class="callButton"&gt;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JS - Add aria-live=“polite” when the full number (10 characters) has been reached – indicating number is ready to be called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21" y="804242"/>
            <a:ext cx="9315001" cy="586836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715" y="-14401"/>
            <a:ext cx="2142722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396" y="0"/>
            <a:ext cx="1750317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521" y="0"/>
            <a:ext cx="1956596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590" y="1219315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8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1214" y="1219315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1796" y="1219315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18" y="952923"/>
            <a:ext cx="2790721" cy="24192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277" y="952923"/>
            <a:ext cx="3257641" cy="39909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316" y="6083640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730" y="6083640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407877"/>
            <a:ext cx="3429000" cy="46004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915" y="370798"/>
            <a:ext cx="3325316" cy="59119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45" y="6528239"/>
            <a:ext cx="1885950" cy="57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789" y="6528239"/>
            <a:ext cx="2695578" cy="5715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297"/>
            <a:ext cx="10058400" cy="173074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" y="0"/>
            <a:ext cx="10058299" cy="75484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96" y="5045403"/>
            <a:ext cx="1720443" cy="17204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" y="4087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9367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282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36" y="0"/>
            <a:ext cx="4484555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09" y="817565"/>
            <a:ext cx="6629400" cy="5924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09" y="820417"/>
            <a:ext cx="6629400" cy="5924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72" y="820427"/>
            <a:ext cx="6629400" cy="5924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" y="12024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15" y="930603"/>
            <a:ext cx="10077483" cy="5698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161"/>
            <a:ext cx="3641396" cy="643932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676" y="-836996"/>
            <a:ext cx="4979520" cy="88055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4678198" cy="31391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+ label ~ div.columns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overflow: hidden;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float: none;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position: absolute;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clip: rect(0,0,0,0);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width: 100%;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height: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margin: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padding: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4678198" cy="6232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If a region is not selected,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hide related countries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Microsoft YaHei" pitchFamily="2"/>
              <a:cs typeface="Arial" pitchFamily="34"/>
            </a:endParaRPr>
          </a:p>
        </p:txBody>
      </p:sp>
    </p:spTree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5018757" cy="6232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If a region is selected,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show related countries</a:t>
            </a:r>
          </a:p>
        </p:txBody>
      </p:sp>
    </p:spTree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5018757" cy="1477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:checked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+ label ~ div.columns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position: static;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height: auto;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479243" y="326523"/>
            <a:ext cx="7275597" cy="3384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 + label ~ div.columns { overflow: auto; }</a:t>
            </a:r>
          </a:p>
        </p:txBody>
      </p:sp>
    </p:spTree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55123" y="326523"/>
            <a:ext cx="9127796" cy="3384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input[type="radio"]:checked + label ~ div.columns { float: left; height: 384px; }</a:t>
            </a:r>
          </a:p>
        </p:txBody>
      </p:sp>
    </p:spTree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829</Words>
  <Application>Microsoft Office PowerPoint</Application>
  <PresentationFormat>Widescreen</PresentationFormat>
  <Paragraphs>188</Paragraphs>
  <Slides>101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0" baseType="lpstr">
      <vt:lpstr>Arial Unicode MS</vt:lpstr>
      <vt:lpstr>Microsoft YaHei</vt:lpstr>
      <vt:lpstr>Andale Sans UI</vt:lpstr>
      <vt:lpstr>Arial</vt:lpstr>
      <vt:lpstr>Calibri</vt:lpstr>
      <vt:lpstr>Lucida Sans</vt:lpstr>
      <vt:lpstr>Tahoma</vt:lpstr>
      <vt:lpstr>Times New Roman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Wilson</dc:creator>
  <cp:lastModifiedBy>Ivan Wilson</cp:lastModifiedBy>
  <cp:revision>145</cp:revision>
  <dcterms:created xsi:type="dcterms:W3CDTF">2009-04-16T11:32:32Z</dcterms:created>
  <dcterms:modified xsi:type="dcterms:W3CDTF">2016-10-20T03:02:01Z</dcterms:modified>
</cp:coreProperties>
</file>